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50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55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1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30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4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898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70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400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09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151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11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3637-7568-4DC3-A125-5ECA35393617}" type="datetimeFigureOut">
              <a:rPr lang="en-CA" smtClean="0"/>
              <a:t>2022-09-14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19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" r="894" b="1634"/>
          <a:stretch/>
        </p:blipFill>
        <p:spPr>
          <a:xfrm>
            <a:off x="7398328" y="2162276"/>
            <a:ext cx="4732366" cy="46897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4790"/>
            <a:ext cx="9144000" cy="2387600"/>
          </a:xfrm>
        </p:spPr>
        <p:txBody>
          <a:bodyPr/>
          <a:lstStyle/>
          <a:p>
            <a:r>
              <a:rPr lang="en-AU" dirty="0"/>
              <a:t>SLAM for an Autonomous Package Delivery Robot</a:t>
            </a:r>
            <a:endParaRPr lang="en-CA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3469" y="3952823"/>
            <a:ext cx="9144000" cy="554326"/>
          </a:xfrm>
        </p:spPr>
        <p:txBody>
          <a:bodyPr>
            <a:normAutofit/>
          </a:bodyPr>
          <a:lstStyle/>
          <a:p>
            <a:r>
              <a:rPr lang="en-CA" sz="3200" dirty="0" smtClean="0"/>
              <a:t>Miguel Rodriguez</a:t>
            </a:r>
            <a:endParaRPr lang="en-CA" sz="3200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393469" y="3398497"/>
            <a:ext cx="9144000" cy="55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dirty="0" smtClean="0"/>
              <a:t>Project Work</a:t>
            </a:r>
            <a:endParaRPr lang="en-CA" sz="32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Webots</a:t>
            </a:r>
            <a:r>
              <a:rPr lang="en-CA" dirty="0" smtClean="0"/>
              <a:t> point cloud map generation</a:t>
            </a:r>
            <a:endParaRPr lang="en-CA" dirty="0"/>
          </a:p>
        </p:txBody>
      </p:sp>
      <p:pic>
        <p:nvPicPr>
          <p:cNvPr id="4" name="2022-09-07 20-57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5743" y="1368424"/>
            <a:ext cx="8946647" cy="503237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1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HECTOR SLAM</a:t>
            </a:r>
            <a:endParaRPr lang="en-CA" dirty="0"/>
          </a:p>
        </p:txBody>
      </p:sp>
      <p:pic>
        <p:nvPicPr>
          <p:cNvPr id="4" name="2022-09-03 12-48-4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6113" y="1385052"/>
            <a:ext cx="9144548" cy="514369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Outlook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Showed how to implement SLAM algorithms with minimal elements</a:t>
            </a:r>
            <a:endParaRPr lang="en-CA" dirty="0" smtClean="0"/>
          </a:p>
          <a:p>
            <a:r>
              <a:rPr lang="en-CA" dirty="0" smtClean="0"/>
              <a:t>Showed how to implement both in simulation and physical</a:t>
            </a:r>
            <a:endParaRPr lang="en-CA" dirty="0" smtClean="0"/>
          </a:p>
          <a:p>
            <a:r>
              <a:rPr lang="en-CA" dirty="0" smtClean="0"/>
              <a:t>Look forward to </a:t>
            </a:r>
            <a:r>
              <a:rPr lang="en-CA" dirty="0"/>
              <a:t>i</a:t>
            </a:r>
            <a:r>
              <a:rPr lang="en-CA" dirty="0" smtClean="0"/>
              <a:t>ntegrate </a:t>
            </a:r>
            <a:r>
              <a:rPr lang="en-CA" dirty="0" smtClean="0"/>
              <a:t>the 5 scenarios</a:t>
            </a:r>
          </a:p>
          <a:p>
            <a:r>
              <a:rPr lang="en-CA" dirty="0" smtClean="0"/>
              <a:t>Implement NAV2 using </a:t>
            </a:r>
            <a:r>
              <a:rPr lang="en-CA" dirty="0" err="1" smtClean="0"/>
              <a:t>odometry</a:t>
            </a:r>
            <a:endParaRPr lang="en-CA" dirty="0"/>
          </a:p>
          <a:p>
            <a:r>
              <a:rPr lang="en-CA" dirty="0" smtClean="0"/>
              <a:t>Implement a visual slam algorithm.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8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Motivation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build a map and localize itself in an unknown environment.</a:t>
            </a:r>
          </a:p>
          <a:p>
            <a:r>
              <a:rPr lang="en-CA" dirty="0" smtClean="0"/>
              <a:t>One of the most important requirements for autonomous robots</a:t>
            </a:r>
          </a:p>
          <a:p>
            <a:r>
              <a:rPr lang="en-CA" dirty="0" smtClean="0"/>
              <a:t>Already several implementations</a:t>
            </a:r>
          </a:p>
          <a:p>
            <a:r>
              <a:rPr lang="en-CA" dirty="0" smtClean="0"/>
              <a:t>Not yet fully perceptual maps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09" y="3006170"/>
            <a:ext cx="5227666" cy="33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4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CA" dirty="0" smtClean="0"/>
              <a:t>Goals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360113"/>
            <a:ext cx="10515600" cy="4351338"/>
          </a:xfrm>
        </p:spPr>
        <p:txBody>
          <a:bodyPr/>
          <a:lstStyle/>
          <a:p>
            <a:r>
              <a:rPr lang="en-CA" dirty="0" smtClean="0"/>
              <a:t>To build a prototype of an autonomous delivery robot</a:t>
            </a:r>
          </a:p>
          <a:p>
            <a:r>
              <a:rPr lang="en-CA" dirty="0" smtClean="0"/>
              <a:t>Generate a Simultaneous Mapping and Location (SLAM) for the robot</a:t>
            </a:r>
            <a:endParaRPr lang="en-CA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72" y="2752178"/>
            <a:ext cx="5697423" cy="34100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Fundamentals</a:t>
            </a:r>
            <a:endParaRPr lang="en-CA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9" y="1645440"/>
            <a:ext cx="2732664" cy="2732664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64276" y="3958234"/>
            <a:ext cx="118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LiDAR</a:t>
            </a:r>
            <a:endParaRPr lang="en-CA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58" y="1655170"/>
            <a:ext cx="2894699" cy="276472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1" y="1655416"/>
            <a:ext cx="3810000" cy="25336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24" y="5243219"/>
            <a:ext cx="351416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2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Related work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Visual SLAM</a:t>
            </a:r>
          </a:p>
          <a:p>
            <a:pPr lvl="1"/>
            <a:r>
              <a:rPr lang="en-CA" dirty="0" smtClean="0"/>
              <a:t>Camera based SLAM</a:t>
            </a:r>
          </a:p>
          <a:p>
            <a:r>
              <a:rPr lang="en-CA" dirty="0" smtClean="0"/>
              <a:t>NAV2</a:t>
            </a:r>
          </a:p>
          <a:p>
            <a:pPr lvl="1"/>
            <a:r>
              <a:rPr lang="en-CA" dirty="0" smtClean="0"/>
              <a:t>SLAM process based on LiDAR information and </a:t>
            </a:r>
            <a:r>
              <a:rPr lang="en-CA" dirty="0" err="1" smtClean="0"/>
              <a:t>odometry</a:t>
            </a:r>
            <a:endParaRPr lang="en-CA" dirty="0" smtClean="0"/>
          </a:p>
          <a:p>
            <a:r>
              <a:rPr lang="en-CA" dirty="0" smtClean="0"/>
              <a:t>HECTOR SLAM</a:t>
            </a:r>
          </a:p>
          <a:p>
            <a:pPr lvl="1"/>
            <a:r>
              <a:rPr lang="en-CA" dirty="0" smtClean="0"/>
              <a:t>No </a:t>
            </a:r>
            <a:r>
              <a:rPr lang="en-CA" dirty="0" err="1" smtClean="0"/>
              <a:t>odometry</a:t>
            </a:r>
            <a:r>
              <a:rPr lang="en-CA" dirty="0" smtClean="0"/>
              <a:t> required</a:t>
            </a:r>
          </a:p>
          <a:p>
            <a:pPr lvl="1"/>
            <a:r>
              <a:rPr lang="en-CA" dirty="0" smtClean="0"/>
              <a:t>Map generated comparing data acquired from continuous measurements </a:t>
            </a:r>
          </a:p>
          <a:p>
            <a:pPr lvl="1"/>
            <a:r>
              <a:rPr lang="en-CA" dirty="0" smtClean="0"/>
              <a:t>First measurement is fundamental for correct calculations</a:t>
            </a:r>
            <a:endParaRPr lang="en-CA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245" y="8659"/>
            <a:ext cx="10515600" cy="1325563"/>
          </a:xfrm>
        </p:spPr>
        <p:txBody>
          <a:bodyPr/>
          <a:lstStyle/>
          <a:p>
            <a:r>
              <a:rPr lang="en-CA" dirty="0" smtClean="0"/>
              <a:t>Analysis - Context</a:t>
            </a:r>
            <a:endParaRPr lang="en-CA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77" y="1265865"/>
            <a:ext cx="8748372" cy="5411826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5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245" y="0"/>
            <a:ext cx="10515600" cy="1325563"/>
          </a:xfrm>
        </p:spPr>
        <p:txBody>
          <a:bodyPr/>
          <a:lstStyle/>
          <a:p>
            <a:r>
              <a:rPr lang="en-CA" dirty="0" smtClean="0"/>
              <a:t>Analysis – Main activit</a:t>
            </a:r>
            <a:r>
              <a:rPr lang="en-CA" dirty="0"/>
              <a:t>y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63" y="936162"/>
            <a:ext cx="6755542" cy="5867314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4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67271"/>
            <a:ext cx="10515600" cy="1325563"/>
          </a:xfrm>
        </p:spPr>
        <p:txBody>
          <a:bodyPr/>
          <a:lstStyle/>
          <a:p>
            <a:r>
              <a:rPr lang="en-CA" dirty="0" smtClean="0"/>
              <a:t>Design and implementation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360112"/>
            <a:ext cx="10515600" cy="4351338"/>
          </a:xfrm>
        </p:spPr>
        <p:txBody>
          <a:bodyPr/>
          <a:lstStyle/>
          <a:p>
            <a:r>
              <a:rPr lang="en-CA" dirty="0" smtClean="0"/>
              <a:t>Simulation in </a:t>
            </a:r>
            <a:r>
              <a:rPr lang="en-CA" dirty="0" err="1" smtClean="0"/>
              <a:t>Webots</a:t>
            </a:r>
            <a:endParaRPr lang="en-CA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784" y="1690688"/>
            <a:ext cx="5187143" cy="224089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68" y="2580669"/>
            <a:ext cx="1882675" cy="359629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69" y="4001294"/>
            <a:ext cx="4262888" cy="232591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1439"/>
            <a:ext cx="10515600" cy="1325563"/>
          </a:xfrm>
        </p:spPr>
        <p:txBody>
          <a:bodyPr/>
          <a:lstStyle/>
          <a:p>
            <a:r>
              <a:rPr lang="en-CA" dirty="0" smtClean="0"/>
              <a:t>Physical project in ROS</a:t>
            </a:r>
            <a:endParaRPr lang="en-CA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98" y="1417002"/>
            <a:ext cx="8457804" cy="477597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Breitbild</PresentationFormat>
  <Paragraphs>35</Paragraphs>
  <Slides>12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SLAM for an Autonomous Package Delivery Robot</vt:lpstr>
      <vt:lpstr>Motivation</vt:lpstr>
      <vt:lpstr>Goals</vt:lpstr>
      <vt:lpstr>Fundamentals</vt:lpstr>
      <vt:lpstr>Related work</vt:lpstr>
      <vt:lpstr>Analysis - Context</vt:lpstr>
      <vt:lpstr>Analysis – Main activity</vt:lpstr>
      <vt:lpstr>Design and implementation</vt:lpstr>
      <vt:lpstr>Physical project in ROS</vt:lpstr>
      <vt:lpstr>Webots point cloud map generation</vt:lpstr>
      <vt:lpstr>HECTOR SLAM</vt:lpstr>
      <vt:lpstr>Summary and Outlook</vt:lpstr>
    </vt:vector>
  </TitlesOfParts>
  <Company>Hochschule Hamm-Lippstadt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SLAM for an Autonomous Package Delivery Robot</dc:title>
  <dc:creator>Rodriguez Delgado, Miguel Antonio</dc:creator>
  <cp:lastModifiedBy>Rodriguez Delgado, Miguel Antonio</cp:lastModifiedBy>
  <cp:revision>26</cp:revision>
  <dcterms:created xsi:type="dcterms:W3CDTF">2022-08-29T22:25:41Z</dcterms:created>
  <dcterms:modified xsi:type="dcterms:W3CDTF">2022-09-14T00:18:20Z</dcterms:modified>
</cp:coreProperties>
</file>